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e366d2d1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e366d2d1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be366d2d15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be366d2d15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be366d2d15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be366d2d15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e1fc4ffc9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e1fc4ffc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be3d63859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be3d63859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7" cy="5143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title="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6" name="Google Shape;66;p15" title="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7" title="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